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handoutMasterIdLst>
    <p:handoutMasterId r:id="rId13"/>
  </p:handout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12188825" cy="6858000"/>
  <p:notesSz cx="6858000" cy="9144000"/>
  <p:defaultTextStyle>
    <a:defPPr rtl="0"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2496">
          <p15:clr>
            <a:srgbClr val="A4A3A4"/>
          </p15:clr>
        </p15:guide>
        <p15:guide id="3" orient="horz" pos="2880">
          <p15:clr>
            <a:srgbClr val="A4A3A4"/>
          </p15:clr>
        </p15:guide>
        <p15:guide id="4" orient="horz" pos="1056">
          <p15:clr>
            <a:srgbClr val="A4A3A4"/>
          </p15:clr>
        </p15:guide>
        <p15:guide id="5" orient="horz" pos="3888">
          <p15:clr>
            <a:srgbClr val="A4A3A4"/>
          </p15:clr>
        </p15:guide>
        <p15:guide id="6" orient="horz" pos="240">
          <p15:clr>
            <a:srgbClr val="A4A3A4"/>
          </p15:clr>
        </p15:guide>
        <p15:guide id="7" pos="3839">
          <p15:clr>
            <a:srgbClr val="A4A3A4"/>
          </p15:clr>
        </p15:guide>
        <p15:guide id="8" pos="527">
          <p15:clr>
            <a:srgbClr val="A4A3A4"/>
          </p15:clr>
        </p15:guide>
        <p15:guide id="9" pos="815">
          <p15:clr>
            <a:srgbClr val="A4A3A4"/>
          </p15:clr>
        </p15:guide>
        <p15:guide id="10" pos="6863">
          <p15:clr>
            <a:srgbClr val="A4A3A4"/>
          </p15:clr>
        </p15:guide>
        <p15:guide id="11" pos="6143">
          <p15:clr>
            <a:srgbClr val="A4A3A4"/>
          </p15:clr>
        </p15:guide>
        <p15:guide id="12" pos="470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48" d="100"/>
          <a:sy n="48" d="100"/>
        </p:scale>
        <p:origin x="67" y="922"/>
      </p:cViewPr>
      <p:guideLst>
        <p:guide orient="horz" pos="2160"/>
        <p:guide orient="horz" pos="2496"/>
        <p:guide orient="horz" pos="2880"/>
        <p:guide orient="horz" pos="1056"/>
        <p:guide orient="horz" pos="3888"/>
        <p:guide orient="horz" pos="240"/>
        <p:guide pos="3839"/>
        <p:guide pos="527"/>
        <p:guide pos="815"/>
        <p:guide pos="6863"/>
        <p:guide pos="6143"/>
        <p:guide pos="470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0" d="100"/>
          <a:sy n="90" d="100"/>
        </p:scale>
        <p:origin x="2814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2E67C55-01B1-4752-A1F5-3F62CDEE19E7}" type="datetime1">
              <a:rPr lang="nl-NL" smtClean="0"/>
              <a:t>27-2-2018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567D4A-04CB-4EDF-8FB1-342A02FC8EC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801253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 noProof="0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39FCE3F-1F3A-4526-A96F-0DB44096E1AF}" type="datetime1">
              <a:rPr lang="nl-NL" noProof="0" smtClean="0"/>
              <a:t>27-2-2018</a:t>
            </a:fld>
            <a:endParaRPr lang="nl-NL" noProof="0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nl-NL" noProof="0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dirty="0" smtClean="0"/>
              <a:t>Tekststijl van het model bewerken</a:t>
            </a:r>
          </a:p>
          <a:p>
            <a:pPr lvl="1" rtl="0"/>
            <a:r>
              <a:rPr lang="nl-NL" noProof="0" dirty="0" smtClean="0"/>
              <a:t>Tweede niveau</a:t>
            </a:r>
          </a:p>
          <a:p>
            <a:pPr lvl="2" rtl="0"/>
            <a:r>
              <a:rPr lang="nl-NL" noProof="0" dirty="0" smtClean="0"/>
              <a:t>Derde niveau</a:t>
            </a:r>
          </a:p>
          <a:p>
            <a:pPr lvl="3" rtl="0"/>
            <a:r>
              <a:rPr lang="nl-NL" noProof="0" dirty="0" smtClean="0"/>
              <a:t>Vierde niveau</a:t>
            </a:r>
          </a:p>
          <a:p>
            <a:pPr lvl="4" rtl="0"/>
            <a:r>
              <a:rPr lang="nl-NL" noProof="0" dirty="0" smtClean="0"/>
              <a:t>Vijfde niveau</a:t>
            </a:r>
            <a:endParaRPr lang="nl-NL" noProof="0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 noProof="0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E61351F-DBB1-4664-ADA9-83BC7CB8848D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6423620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2E61351F-DBB1-4664-ADA9-83BC7CB8848D}" type="slidenum">
              <a:rPr lang="nl-NL" smtClean="0"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50228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 bwMode="ltGray"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93814" y="990600"/>
            <a:ext cx="8458200" cy="3200400"/>
          </a:xfrm>
        </p:spPr>
        <p:txBody>
          <a:bodyPr rtlCol="0">
            <a:normAutofit/>
          </a:bodyPr>
          <a:lstStyle>
            <a:lvl1pPr rtl="0">
              <a:defRPr sz="6000"/>
            </a:lvl1pPr>
          </a:lstStyle>
          <a:p>
            <a:pPr rtl="0"/>
            <a:r>
              <a:rPr lang="nl-NL" smtClean="0"/>
              <a:t>Klik om de stijl te bewerken</a:t>
            </a:r>
            <a:endParaRPr lang="nl-NL" noProof="0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293813" y="4267200"/>
            <a:ext cx="8458200" cy="1371600"/>
          </a:xfrm>
          <a:noFill/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nl-NL" noProof="0" smtClean="0"/>
              <a:t>Klik om de ondertitelstijl van het model te bewerken</a:t>
            </a:r>
            <a:endParaRPr lang="nl-NL" noProof="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1437111-B485-48C4-A79D-1E7F3894EBC2}" type="datetime1">
              <a:rPr lang="nl-NL" noProof="0" smtClean="0"/>
              <a:t>27-2-2018</a:t>
            </a:fld>
            <a:endParaRPr lang="nl-NL" noProof="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 smtClean="0"/>
              <a:t>Een voettekst toevoegen</a:t>
            </a:r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1FEFA0A-2F20-4B60-98C6-5FFDA469AA1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87859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nl-NL" smtClean="0"/>
              <a:t>Klik om de stijl te bewerken</a:t>
            </a:r>
            <a:endParaRPr lang="nl-NL" noProof="0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 rtl="0">
              <a:defRPr/>
            </a:lvl1pPr>
            <a:lvl5pPr>
              <a:defRPr/>
            </a:lvl5pPr>
            <a:lvl6pPr marL="1600200">
              <a:defRPr/>
            </a:lvl6pPr>
            <a:lvl7pPr marL="1874520">
              <a:defRPr/>
            </a:lvl7pPr>
            <a:lvl8pPr marL="2148840">
              <a:defRPr/>
            </a:lvl8pPr>
            <a:lvl9pPr marL="2423160">
              <a:defRPr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noProof="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F9A1D69-2BAC-4794-8677-108EDDCB065D}" type="datetime1">
              <a:rPr lang="nl-NL" noProof="0" smtClean="0"/>
              <a:t>27-2-2018</a:t>
            </a:fld>
            <a:endParaRPr lang="nl-NL" noProof="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 smtClean="0"/>
              <a:t>Een voettekst toevoegen</a:t>
            </a:r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1FEFA0A-2F20-4B60-98C6-5FFDA469AA1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387032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9752014" y="381000"/>
            <a:ext cx="1904998" cy="5791200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nl-NL" smtClean="0"/>
              <a:t>Klik om de stijl te bewerken</a:t>
            </a:r>
            <a:endParaRPr lang="nl-NL" noProof="0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293814" y="381000"/>
            <a:ext cx="8305800" cy="5791200"/>
          </a:xfrm>
        </p:spPr>
        <p:txBody>
          <a:bodyPr vert="eaVert" rtlCol="0"/>
          <a:lstStyle>
            <a:lvl1pPr rtl="0">
              <a:defRPr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noProof="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1754F34-6FFD-4A59-B6CA-1604C2848574}" type="datetime1">
              <a:rPr lang="nl-NL" noProof="0" smtClean="0"/>
              <a:t>27-2-2018</a:t>
            </a:fld>
            <a:endParaRPr lang="nl-NL" noProof="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 smtClean="0"/>
              <a:t>Een voettekst toevoegen</a:t>
            </a:r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1FEFA0A-2F20-4B60-98C6-5FFDA469AA1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61985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nl-NL" smtClean="0"/>
              <a:t>Klik om de stijl te bewerken</a:t>
            </a:r>
            <a:endParaRPr lang="nl-NL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 rtl="0">
              <a:defRPr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noProof="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C72B818-C599-46FE-BED8-6F3D350CB129}" type="datetime1">
              <a:rPr lang="nl-NL" noProof="0" smtClean="0"/>
              <a:t>27-2-2018</a:t>
            </a:fld>
            <a:endParaRPr lang="nl-NL" noProof="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 smtClean="0"/>
              <a:t>Een voettekst toevoegen</a:t>
            </a:r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1FEFA0A-2F20-4B60-98C6-5FFDA469AA1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194492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93813" y="2057400"/>
            <a:ext cx="8458201" cy="2666999"/>
          </a:xfrm>
        </p:spPr>
        <p:txBody>
          <a:bodyPr rtlCol="0" anchor="b">
            <a:normAutofit/>
          </a:bodyPr>
          <a:lstStyle>
            <a:lvl1pPr algn="l" rtl="0">
              <a:defRPr sz="4800" b="0" i="0" cap="none" baseline="0"/>
            </a:lvl1pPr>
          </a:lstStyle>
          <a:p>
            <a:pPr rtl="0"/>
            <a:r>
              <a:rPr lang="nl-NL" smtClean="0"/>
              <a:t>Klik om de stijl te bewerken</a:t>
            </a:r>
            <a:endParaRPr lang="nl-NL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293813" y="4876800"/>
            <a:ext cx="8458201" cy="1143000"/>
          </a:xfrm>
          <a:noFill/>
        </p:spPr>
        <p:txBody>
          <a:bodyPr rtlCol="0" anchor="t">
            <a:normAutofit/>
          </a:bodyPr>
          <a:lstStyle>
            <a:lvl1pPr marL="0" indent="0" rtl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21F945F-34FB-48DE-A35B-8FD1E0314D43}" type="datetime1">
              <a:rPr lang="nl-NL" noProof="0" smtClean="0"/>
              <a:t>27-2-2018</a:t>
            </a:fld>
            <a:endParaRPr lang="nl-NL" noProof="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 smtClean="0"/>
              <a:t>Een voettekst toevoegen</a:t>
            </a:r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1FEFA0A-2F20-4B60-98C6-5FFDA469AA1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21561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nl-NL" smtClean="0"/>
              <a:t>Klik om de stijl te bewerken</a:t>
            </a:r>
            <a:endParaRPr lang="nl-NL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293812" y="1676400"/>
            <a:ext cx="4700016" cy="4495800"/>
          </a:xfrm>
        </p:spPr>
        <p:txBody>
          <a:bodyPr rtlCol="0">
            <a:normAutofit/>
          </a:bodyPr>
          <a:lstStyle>
            <a:lvl1pPr rtl="0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600200">
              <a:defRPr sz="1600"/>
            </a:lvl6pPr>
            <a:lvl7pPr marL="1874520">
              <a:defRPr sz="1600"/>
            </a:lvl7pPr>
            <a:lvl8pPr marL="2148840">
              <a:defRPr sz="1600"/>
            </a:lvl8pPr>
            <a:lvl9pPr marL="2423160"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202035" y="1676401"/>
            <a:ext cx="4700016" cy="4495800"/>
          </a:xfrm>
        </p:spPr>
        <p:txBody>
          <a:bodyPr rtlCol="0">
            <a:normAutofit/>
          </a:bodyPr>
          <a:lstStyle>
            <a:lvl1pPr rtl="0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600200">
              <a:defRPr sz="1600"/>
            </a:lvl6pPr>
            <a:lvl7pPr marL="1874520">
              <a:defRPr sz="1600"/>
            </a:lvl7pPr>
            <a:lvl8pPr marL="2148840">
              <a:defRPr sz="1600"/>
            </a:lvl8pPr>
            <a:lvl9pPr marL="2423160"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noProof="0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3328E9C-86C9-495F-AAD1-31CE02DECE87}" type="datetime1">
              <a:rPr lang="nl-NL" noProof="0" smtClean="0"/>
              <a:t>27-2-2018</a:t>
            </a:fld>
            <a:endParaRPr lang="nl-NL" noProof="0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 smtClean="0"/>
              <a:t>Een voettekst toevoegen</a:t>
            </a:r>
            <a:endParaRPr lang="nl-NL" noProof="0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1FEFA0A-2F20-4B60-98C6-5FFDA469AA1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193451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93813" y="381000"/>
            <a:ext cx="9601200" cy="1143000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nl-NL" smtClean="0"/>
              <a:t>Klik om de stijl te bewerken</a:t>
            </a:r>
            <a:endParaRPr lang="nl-NL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293813" y="1676399"/>
            <a:ext cx="4701142" cy="762001"/>
          </a:xfrm>
        </p:spPr>
        <p:txBody>
          <a:bodyPr rtlCol="0" anchor="ctr">
            <a:noAutofit/>
          </a:bodyPr>
          <a:lstStyle>
            <a:lvl1pPr marL="0" indent="0" rtl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1293813" y="2516457"/>
            <a:ext cx="4701142" cy="3655743"/>
          </a:xfrm>
        </p:spPr>
        <p:txBody>
          <a:bodyPr rtlCol="0"/>
          <a:lstStyle>
            <a:lvl1pPr rtl="0"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600200">
              <a:defRPr sz="1600"/>
            </a:lvl6pPr>
            <a:lvl7pPr marL="1874520">
              <a:defRPr sz="1600"/>
            </a:lvl7pPr>
            <a:lvl8pPr marL="2148840">
              <a:defRPr sz="1600"/>
            </a:lvl8pPr>
            <a:lvl9pPr marL="2423160"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1754" y="1676399"/>
            <a:ext cx="4703259" cy="762001"/>
          </a:xfrm>
        </p:spPr>
        <p:txBody>
          <a:bodyPr rtlCol="0" anchor="ctr">
            <a:noAutofit/>
          </a:bodyPr>
          <a:lstStyle>
            <a:lvl1pPr marL="0" indent="0" rtl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1754" y="2516457"/>
            <a:ext cx="4703259" cy="3655743"/>
          </a:xfrm>
        </p:spPr>
        <p:txBody>
          <a:bodyPr rtlCol="0"/>
          <a:lstStyle>
            <a:lvl1pPr rtl="0"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600200">
              <a:defRPr sz="1600"/>
            </a:lvl6pPr>
            <a:lvl7pPr marL="1874520">
              <a:defRPr sz="1600"/>
            </a:lvl7pPr>
            <a:lvl8pPr marL="2148840">
              <a:defRPr sz="1600"/>
            </a:lvl8pPr>
            <a:lvl9pPr marL="2423160"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noProof="0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4F0239C-0F78-45CB-91E5-A12C3AF1D088}" type="datetime1">
              <a:rPr lang="nl-NL" noProof="0" smtClean="0"/>
              <a:t>27-2-2018</a:t>
            </a:fld>
            <a:endParaRPr lang="nl-NL" noProof="0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 smtClean="0"/>
              <a:t>Een voettekst toevoegen</a:t>
            </a:r>
            <a:endParaRPr lang="nl-NL" noProof="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1FEFA0A-2F20-4B60-98C6-5FFDA469AA1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057684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nl-NL" smtClean="0"/>
              <a:t>Klik om de stijl te bewerken</a:t>
            </a:r>
            <a:endParaRPr lang="nl-NL" noProof="0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356CFE7-D093-4BBD-A690-14279E73E3A0}" type="datetime1">
              <a:rPr lang="nl-NL" noProof="0" smtClean="0"/>
              <a:t>27-2-2018</a:t>
            </a:fld>
            <a:endParaRPr lang="nl-NL" noProof="0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 smtClean="0"/>
              <a:t>Een voettekst toevoegen</a:t>
            </a:r>
            <a:endParaRPr lang="nl-NL" noProof="0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1FEFA0A-2F20-4B60-98C6-5FFDA469AA1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951180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8EB9914-24EA-4109-8E5E-92730C67E90F}" type="datetime1">
              <a:rPr lang="nl-NL" noProof="0" smtClean="0"/>
              <a:t>27-2-2018</a:t>
            </a:fld>
            <a:endParaRPr lang="nl-NL" noProof="0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 smtClean="0"/>
              <a:t>Een voettekst toevoegen</a:t>
            </a:r>
            <a:endParaRPr lang="nl-NL" noProof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1FEFA0A-2F20-4B60-98C6-5FFDA469AA1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339154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770811" y="1676400"/>
            <a:ext cx="3810000" cy="2438400"/>
          </a:xfrm>
        </p:spPr>
        <p:txBody>
          <a:bodyPr rtlCol="0" anchor="b">
            <a:normAutofit/>
          </a:bodyPr>
          <a:lstStyle>
            <a:lvl1pPr algn="l" rtl="0">
              <a:defRPr sz="3200" b="0"/>
            </a:lvl1pPr>
          </a:lstStyle>
          <a:p>
            <a:pPr rtl="0"/>
            <a:r>
              <a:rPr lang="nl-NL" smtClean="0"/>
              <a:t>Klik om de stijl te bewerken</a:t>
            </a:r>
            <a:endParaRPr lang="nl-NL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93813" y="685800"/>
            <a:ext cx="6172200" cy="5486400"/>
          </a:xfrm>
        </p:spPr>
        <p:txBody>
          <a:bodyPr rtlCol="0">
            <a:normAutofit/>
          </a:bodyPr>
          <a:lstStyle>
            <a:lvl1pPr rtl="0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7770811" y="4191000"/>
            <a:ext cx="3810000" cy="1524000"/>
          </a:xfrm>
          <a:noFill/>
        </p:spPr>
        <p:txBody>
          <a:bodyPr rtlCol="0">
            <a:normAutofit/>
          </a:bodyPr>
          <a:lstStyle>
            <a:lvl1pPr marL="0" indent="0" rtl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D4AED16-4409-4892-A0B7-B0AB173F17D0}" type="datetime1">
              <a:rPr lang="nl-NL" noProof="0" smtClean="0"/>
              <a:t>27-2-2018</a:t>
            </a:fld>
            <a:endParaRPr lang="nl-NL" noProof="0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 smtClean="0"/>
              <a:t>Een voettekst toevoegen</a:t>
            </a:r>
            <a:endParaRPr lang="nl-NL" noProof="0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1FEFA0A-2F20-4B60-98C6-5FFDA469AA1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228037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770812" y="1676400"/>
            <a:ext cx="3810000" cy="2438400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nl-NL" smtClean="0"/>
              <a:t>Klik om de stijl te bewerken</a:t>
            </a:r>
            <a:endParaRPr lang="nl-NL" noProof="0" dirty="0"/>
          </a:p>
        </p:txBody>
      </p:sp>
      <p:sp>
        <p:nvSpPr>
          <p:cNvPr id="3" name="Tijdelijke aanduiding voor afbeelding 2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idx="1"/>
          </p:nvPr>
        </p:nvSpPr>
        <p:spPr>
          <a:xfrm>
            <a:off x="1522412" y="0"/>
            <a:ext cx="5943601" cy="6858000"/>
          </a:xfrm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nl-NL" noProof="0" smtClean="0"/>
              <a:t>Klik op het pictogram als u een afbeelding wilt toevoegen</a:t>
            </a:r>
            <a:endParaRPr lang="nl-NL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7770812" y="4191000"/>
            <a:ext cx="3810000" cy="1524000"/>
          </a:xfrm>
          <a:noFill/>
        </p:spPr>
        <p:txBody>
          <a:bodyPr rtlCol="0">
            <a:normAutofit/>
          </a:bodyPr>
          <a:lstStyle>
            <a:lvl1pPr marL="0" indent="0" rtl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2099951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293813" y="381000"/>
            <a:ext cx="96012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nl-NL" dirty="0" smtClean="0"/>
              <a:t>Klik om de stijl te bewerken</a:t>
            </a:r>
            <a:endParaRPr lang="nl-NL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293813" y="1676400"/>
            <a:ext cx="9601200" cy="4495800"/>
          </a:xfrm>
          <a:prstGeom prst="rect">
            <a:avLst/>
          </a:prstGeom>
          <a:solidFill>
            <a:schemeClr val="bg2">
              <a:alpha val="7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Tekststijl van het model bewerken</a:t>
            </a:r>
          </a:p>
          <a:p>
            <a:pPr lvl="1" rtl="0"/>
            <a:r>
              <a:rPr lang="nl-NL" noProof="0" dirty="0" smtClean="0"/>
              <a:t>Tweede niveau</a:t>
            </a:r>
          </a:p>
          <a:p>
            <a:pPr lvl="2" rtl="0"/>
            <a:r>
              <a:rPr lang="nl-NL" noProof="0" dirty="0" smtClean="0"/>
              <a:t>Derde niveau</a:t>
            </a:r>
          </a:p>
          <a:p>
            <a:pPr lvl="3" rtl="0"/>
            <a:r>
              <a:rPr lang="nl-NL" noProof="0" dirty="0" smtClean="0"/>
              <a:t>Vierde niveau</a:t>
            </a:r>
          </a:p>
          <a:p>
            <a:pPr lvl="4" rtl="0"/>
            <a:r>
              <a:rPr lang="nl-NL" noProof="0" dirty="0" smtClean="0"/>
              <a:t>Vijfde niveau</a:t>
            </a:r>
            <a:endParaRPr lang="nl-NL" noProof="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127178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3EA1D6E1-3887-4C2E-ADC6-69438C6F499C}" type="datetime1">
              <a:rPr lang="nl-NL" noProof="0" smtClean="0"/>
              <a:t>27-2-2018</a:t>
            </a:fld>
            <a:endParaRPr lang="nl-NL" noProof="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nl-NL" noProof="0" dirty="0" smtClean="0"/>
              <a:t>Een voettekst toevoegen</a:t>
            </a:r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512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81FEFA0A-2F20-4B60-98C6-5FFDA469AA1C}" type="slidenum">
              <a:rPr lang="nl-NL" noProof="0" smtClean="0"/>
              <a:pPr rtl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695739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3838" indent="-228600" algn="l" defTabSz="914400" rtl="0" eaLnBrk="1" latinLnBrk="0" hangingPunct="1">
        <a:lnSpc>
          <a:spcPct val="90000"/>
        </a:lnSpc>
        <a:spcBef>
          <a:spcPts val="1600"/>
        </a:spcBef>
        <a:buClr>
          <a:schemeClr val="accent6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6"/>
        </a:buClr>
        <a:buFont typeface="Euphemia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6"/>
        </a:buClr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5156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6"/>
        </a:buClr>
        <a:buFont typeface="Euphemia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6"/>
        </a:buClr>
        <a:buFont typeface="Euphemia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defTabSz="914400" rtl="0" eaLnBrk="1" latinLnBrk="0" hangingPunct="1">
        <a:spcBef>
          <a:spcPts val="600"/>
        </a:spcBef>
        <a:buFont typeface="Euphemia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874520" indent="-228600" algn="l" defTabSz="914400" rtl="0" eaLnBrk="1" latinLnBrk="0" hangingPunct="1">
        <a:spcBef>
          <a:spcPts val="600"/>
        </a:spcBef>
        <a:buFont typeface="Euphemia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228600" algn="l" defTabSz="914400" rtl="0" eaLnBrk="1" latinLnBrk="0" hangingPunct="1">
        <a:spcBef>
          <a:spcPts val="600"/>
        </a:spcBef>
        <a:buFont typeface="Euphemia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23160" indent="-228600" algn="l" defTabSz="914400" rtl="0" eaLnBrk="1" latinLnBrk="0" hangingPunct="1">
        <a:spcBef>
          <a:spcPts val="600"/>
        </a:spcBef>
        <a:buFont typeface="Euphemia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ja-n5qUNRi8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u0HZZgxrmOU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Ek1yl5ZN-lI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powerpoetry.org/actions/how-write-slam-poetry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powerpoetry.org/actions/how-write-slam-poetr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nl-NL" dirty="0" err="1" smtClean="0"/>
              <a:t>Lesson</a:t>
            </a:r>
            <a:r>
              <a:rPr lang="nl-NL" dirty="0" smtClean="0"/>
              <a:t> 8	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nl-NL" dirty="0" smtClean="0"/>
              <a:t>Slam </a:t>
            </a:r>
            <a:r>
              <a:rPr lang="nl-NL" dirty="0" err="1" smtClean="0"/>
              <a:t>poetry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52280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Prince EA – </a:t>
            </a:r>
            <a:r>
              <a:rPr lang="nl-NL" dirty="0" err="1" smtClean="0"/>
              <a:t>everybody</a:t>
            </a:r>
            <a:r>
              <a:rPr lang="nl-NL" dirty="0" smtClean="0"/>
              <a:t> dies, but </a:t>
            </a:r>
            <a:r>
              <a:rPr lang="nl-NL" dirty="0" err="1" smtClean="0"/>
              <a:t>not</a:t>
            </a:r>
            <a:r>
              <a:rPr lang="nl-NL" dirty="0" smtClean="0"/>
              <a:t> </a:t>
            </a:r>
            <a:r>
              <a:rPr lang="nl-NL" dirty="0" err="1" smtClean="0"/>
              <a:t>everybody</a:t>
            </a:r>
            <a:r>
              <a:rPr lang="nl-NL" dirty="0" smtClean="0"/>
              <a:t> </a:t>
            </a:r>
            <a:r>
              <a:rPr lang="nl-NL" dirty="0" err="1" smtClean="0"/>
              <a:t>lives</a:t>
            </a:r>
            <a:endParaRPr lang="nl-NL" dirty="0"/>
          </a:p>
        </p:txBody>
      </p:sp>
      <p:pic>
        <p:nvPicPr>
          <p:cNvPr id="4" name="ja-n5qUNRi8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773932" y="1494029"/>
            <a:ext cx="9121081" cy="5130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576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Maia</a:t>
            </a:r>
            <a:r>
              <a:rPr lang="nl-NL" dirty="0" smtClean="0"/>
              <a:t> </a:t>
            </a:r>
            <a:r>
              <a:rPr lang="nl-NL" dirty="0" err="1" smtClean="0"/>
              <a:t>Mayor</a:t>
            </a:r>
            <a:r>
              <a:rPr lang="nl-NL" dirty="0" smtClean="0"/>
              <a:t> - Perfect</a:t>
            </a:r>
            <a:endParaRPr lang="nl-NL" dirty="0"/>
          </a:p>
        </p:txBody>
      </p:sp>
      <p:pic>
        <p:nvPicPr>
          <p:cNvPr id="4" name="u0HZZgxrmOU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342321" y="1524000"/>
            <a:ext cx="9019292" cy="5073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269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Jahman</a:t>
            </a:r>
            <a:r>
              <a:rPr lang="nl-NL" dirty="0" smtClean="0"/>
              <a:t> Hill – Black boy at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middle</a:t>
            </a:r>
            <a:r>
              <a:rPr lang="nl-NL" dirty="0" smtClean="0"/>
              <a:t> school dance</a:t>
            </a:r>
            <a:endParaRPr lang="nl-NL" dirty="0"/>
          </a:p>
        </p:txBody>
      </p:sp>
      <p:pic>
        <p:nvPicPr>
          <p:cNvPr id="4" name="Ek1yl5ZN-lI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773932" y="1494029"/>
            <a:ext cx="8640960" cy="4860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252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Try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answer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following</a:t>
            </a:r>
            <a:r>
              <a:rPr lang="nl-NL" dirty="0" smtClean="0"/>
              <a:t> </a:t>
            </a:r>
            <a:r>
              <a:rPr lang="nl-NL" dirty="0" err="1" smtClean="0"/>
              <a:t>questions</a:t>
            </a:r>
            <a:r>
              <a:rPr lang="nl-NL" dirty="0" smtClean="0"/>
              <a:t>	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3200" dirty="0" err="1" smtClean="0"/>
              <a:t>What</a:t>
            </a:r>
            <a:r>
              <a:rPr lang="nl-NL" sz="3200" dirty="0" smtClean="0"/>
              <a:t> </a:t>
            </a:r>
            <a:r>
              <a:rPr lang="nl-NL" sz="3200" dirty="0" err="1" smtClean="0"/>
              <a:t>exactly</a:t>
            </a:r>
            <a:r>
              <a:rPr lang="nl-NL" sz="3200" dirty="0" smtClean="0"/>
              <a:t> is slam </a:t>
            </a:r>
            <a:r>
              <a:rPr lang="nl-NL" sz="3200" dirty="0" err="1" smtClean="0"/>
              <a:t>poetry</a:t>
            </a:r>
            <a:r>
              <a:rPr lang="nl-NL" sz="3200" dirty="0" smtClean="0"/>
              <a:t>?</a:t>
            </a:r>
          </a:p>
          <a:p>
            <a:r>
              <a:rPr lang="nl-NL" sz="3200" dirty="0" smtClean="0"/>
              <a:t>In </a:t>
            </a:r>
            <a:r>
              <a:rPr lang="nl-NL" sz="3200" dirty="0" err="1" smtClean="0"/>
              <a:t>what</a:t>
            </a:r>
            <a:r>
              <a:rPr lang="nl-NL" sz="3200" dirty="0" smtClean="0"/>
              <a:t> way is </a:t>
            </a:r>
            <a:r>
              <a:rPr lang="nl-NL" sz="3200" dirty="0" err="1" smtClean="0"/>
              <a:t>it</a:t>
            </a:r>
            <a:r>
              <a:rPr lang="nl-NL" sz="3200" dirty="0" smtClean="0"/>
              <a:t> </a:t>
            </a:r>
            <a:r>
              <a:rPr lang="nl-NL" sz="3200" dirty="0" err="1" smtClean="0"/>
              <a:t>poetry</a:t>
            </a:r>
            <a:r>
              <a:rPr lang="nl-NL" sz="3200" dirty="0" smtClean="0"/>
              <a:t>?</a:t>
            </a:r>
          </a:p>
          <a:p>
            <a:r>
              <a:rPr lang="nl-NL" sz="3200" dirty="0" err="1" smtClean="0"/>
              <a:t>What</a:t>
            </a:r>
            <a:r>
              <a:rPr lang="nl-NL" sz="3200" dirty="0" smtClean="0"/>
              <a:t> </a:t>
            </a:r>
            <a:r>
              <a:rPr lang="nl-NL" sz="3200" dirty="0" err="1" smtClean="0"/>
              <a:t>makes</a:t>
            </a:r>
            <a:r>
              <a:rPr lang="nl-NL" sz="3200" dirty="0" smtClean="0"/>
              <a:t> </a:t>
            </a:r>
            <a:r>
              <a:rPr lang="nl-NL" sz="3200" dirty="0" err="1" smtClean="0"/>
              <a:t>it</a:t>
            </a:r>
            <a:r>
              <a:rPr lang="nl-NL" sz="3200" dirty="0" smtClean="0"/>
              <a:t> ‘slam’?</a:t>
            </a: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034729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How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write</a:t>
            </a:r>
            <a:r>
              <a:rPr lang="nl-NL" dirty="0" smtClean="0"/>
              <a:t> slam </a:t>
            </a:r>
            <a:r>
              <a:rPr lang="nl-NL" dirty="0" err="1" smtClean="0"/>
              <a:t>poetry</a:t>
            </a:r>
            <a:endParaRPr lang="nl-NL" dirty="0"/>
          </a:p>
        </p:txBody>
      </p:sp>
      <p:pic>
        <p:nvPicPr>
          <p:cNvPr id="1026" name="Picture 2" descr="Afbeeldingsresultaat voor passion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6020" y="1772815"/>
            <a:ext cx="7272808" cy="4363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2892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Write </a:t>
            </a:r>
            <a:r>
              <a:rPr lang="nl-NL" dirty="0" err="1" smtClean="0"/>
              <a:t>your</a:t>
            </a:r>
            <a:r>
              <a:rPr lang="nl-NL" dirty="0" smtClean="0"/>
              <a:t> </a:t>
            </a:r>
            <a:r>
              <a:rPr lang="nl-NL" dirty="0" err="1" smtClean="0"/>
              <a:t>own</a:t>
            </a:r>
            <a:r>
              <a:rPr lang="nl-NL" dirty="0" smtClean="0"/>
              <a:t> slam </a:t>
            </a:r>
            <a:r>
              <a:rPr lang="nl-NL" dirty="0" err="1" smtClean="0"/>
              <a:t>poem</a:t>
            </a:r>
            <a:r>
              <a:rPr lang="nl-NL" dirty="0" smtClean="0"/>
              <a:t>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You</a:t>
            </a:r>
            <a:r>
              <a:rPr lang="nl-NL" dirty="0" smtClean="0"/>
              <a:t> </a:t>
            </a:r>
            <a:r>
              <a:rPr lang="nl-NL" dirty="0" err="1" smtClean="0"/>
              <a:t>can</a:t>
            </a:r>
            <a:r>
              <a:rPr lang="nl-NL" dirty="0" smtClean="0"/>
              <a:t> do </a:t>
            </a:r>
            <a:r>
              <a:rPr lang="nl-NL" dirty="0" err="1" smtClean="0"/>
              <a:t>this</a:t>
            </a:r>
            <a:r>
              <a:rPr lang="nl-NL" dirty="0" smtClean="0"/>
              <a:t> </a:t>
            </a:r>
            <a:r>
              <a:rPr lang="nl-NL" dirty="0" err="1" smtClean="0"/>
              <a:t>alone</a:t>
            </a:r>
            <a:r>
              <a:rPr lang="nl-NL" dirty="0" smtClean="0"/>
              <a:t> or in pairs</a:t>
            </a:r>
          </a:p>
          <a:p>
            <a:r>
              <a:rPr lang="nl-NL" dirty="0" err="1" smtClean="0"/>
              <a:t>Perform</a:t>
            </a:r>
            <a:r>
              <a:rPr lang="nl-NL" dirty="0" smtClean="0"/>
              <a:t> </a:t>
            </a:r>
            <a:r>
              <a:rPr lang="nl-NL" dirty="0" err="1" smtClean="0"/>
              <a:t>your</a:t>
            </a:r>
            <a:r>
              <a:rPr lang="nl-NL" dirty="0" smtClean="0"/>
              <a:t> (start of) slam </a:t>
            </a:r>
            <a:r>
              <a:rPr lang="nl-NL" dirty="0" err="1" smtClean="0"/>
              <a:t>poetry</a:t>
            </a:r>
            <a:r>
              <a:rPr lang="nl-NL" dirty="0" smtClean="0"/>
              <a:t> at end of class</a:t>
            </a:r>
          </a:p>
          <a:p>
            <a:endParaRPr lang="nl-NL" dirty="0"/>
          </a:p>
        </p:txBody>
      </p:sp>
      <p:pic>
        <p:nvPicPr>
          <p:cNvPr id="5" name="Picture 2" descr="Afbeeldingsresultaat voor passion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2487" y="3358768"/>
            <a:ext cx="4752526" cy="2851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8098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jabloon met zeshoekig ontwerp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accent4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3892332_TF03460519" id="{43A76DC2-0DC7-4B84-B9E4-E8270C9C642E}" vid="{AA0F60AD-E49A-409E-8B93-594474C5EF95}"/>
    </a:ext>
  </a:extLst>
</a:theme>
</file>

<file path=ppt/theme/theme2.xml><?xml version="1.0" encoding="utf-8"?>
<a:theme xmlns:a="http://schemas.openxmlformats.org/drawingml/2006/main" name="Office-thema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2427FAC-CD3A-494C-985C-09E26C5EA507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40262f94-9f35-4ac3-9a90-690165a166b7"/>
    <ds:schemaRef ds:uri="a4f35948-e619-41b3-aa29-22878b09cfd2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11D6E40-F509-498A-BF02-00C895783B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ED73A5-C2D2-4D49-BB89-167E8E32C9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Dia's met zeshoekig ontwerp</Template>
  <TotalTime>12</TotalTime>
  <Words>84</Words>
  <Application>Microsoft Office PowerPoint</Application>
  <PresentationFormat>Aangepast</PresentationFormat>
  <Paragraphs>14</Paragraphs>
  <Slides>7</Slides>
  <Notes>1</Notes>
  <HiddenSlides>0</HiddenSlides>
  <MMClips>3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Euphemia</vt:lpstr>
      <vt:lpstr>Palatino Linotype</vt:lpstr>
      <vt:lpstr>Sjabloon met zeshoekig ontwerp</vt:lpstr>
      <vt:lpstr>Lesson 8 </vt:lpstr>
      <vt:lpstr>Prince EA – everybody dies, but not everybody lives</vt:lpstr>
      <vt:lpstr>Maia Mayor - Perfect</vt:lpstr>
      <vt:lpstr>Jahman Hill – Black boy at the middle school dance</vt:lpstr>
      <vt:lpstr>Try to answer the following questions  </vt:lpstr>
      <vt:lpstr>How to write slam poetry</vt:lpstr>
      <vt:lpstr>Write your own slam poem </vt:lpstr>
    </vt:vector>
  </TitlesOfParts>
  <Company>Ons Middelbaar Onderwijs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8</dc:title>
  <dc:creator>Gebruiker</dc:creator>
  <cp:lastModifiedBy>Gebruiker</cp:lastModifiedBy>
  <cp:revision>2</cp:revision>
  <dcterms:created xsi:type="dcterms:W3CDTF">2018-02-27T08:19:26Z</dcterms:created>
  <dcterms:modified xsi:type="dcterms:W3CDTF">2018-02-27T08:31:55Z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74063900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